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0FC6A-17D8-D443-813B-EDAC0EF0C99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46C47-1146-E440-8065-F2CB2D613F2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1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6C47-1146-E440-8065-F2CB2D613F2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76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38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81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64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03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34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17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5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14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52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07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36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24AF9-7F90-8441-BBB7-689FFC4F4908}" type="datetimeFigureOut">
              <a:rPr lang="it-IT" smtClean="0"/>
              <a:t>10/06/16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ABA4C-D6E0-E542-B2A8-AEB934BBDC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7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215973" cy="68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17465" y="4047009"/>
            <a:ext cx="9123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Coordina: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Dott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Giovanni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Canzio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Primo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Presidente della Corte di Cassazione </a:t>
            </a:r>
          </a:p>
          <a:p>
            <a:endParaRPr lang="it-IT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Interventi: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Dott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Antonio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Tizzano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Vicepresidente della Corte di Giustizia dell’Unione Europea </a:t>
            </a:r>
          </a:p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Dott.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Guido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Raimondi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Presidente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della Corte Europea dei Diritti Umani </a:t>
            </a:r>
          </a:p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Dott.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Mario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Morelli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Corte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Costituzionale </a:t>
            </a:r>
          </a:p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Dott.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Giuseppe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Bronzini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Corte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di Cassazione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446" y="1711704"/>
            <a:ext cx="123258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Tavola rotonda</a:t>
            </a:r>
          </a:p>
          <a:p>
            <a:pPr algn="ctr"/>
            <a:endParaRPr lang="it-IT" sz="3000" i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38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Le </a:t>
            </a:r>
            <a:r>
              <a:rPr lang="it-IT" sz="38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alte corti nazionali e internazionali </a:t>
            </a:r>
            <a:endParaRPr lang="it-IT" sz="3800" b="1" dirty="0" smtClean="0">
              <a:solidFill>
                <a:srgbClr val="011893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/>
            <a:r>
              <a:rPr lang="it-IT" sz="38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e </a:t>
            </a:r>
            <a:r>
              <a:rPr lang="it-IT" sz="38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il diritto del lavoro </a:t>
            </a:r>
          </a:p>
        </p:txBody>
      </p:sp>
    </p:spTree>
    <p:extLst>
      <p:ext uri="{BB962C8B-B14F-4D97-AF65-F5344CB8AC3E}">
        <p14:creationId xmlns:p14="http://schemas.microsoft.com/office/powerpoint/2010/main" val="12797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56864" y="4016187"/>
            <a:ext cx="114529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Coordina:</a:t>
            </a:r>
          </a:p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Dott.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Giuseppe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Casale</a:t>
            </a:r>
          </a:p>
          <a:p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Direttore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Aggiunto del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CIF-OIL 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Direttore della “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Turin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School of Development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” 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  <a:p>
            <a:endParaRPr lang="it-IT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Interventi: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Professor </a:t>
            </a:r>
            <a:r>
              <a:rPr lang="it-IT" b="1" dirty="0" err="1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Jesus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Cruz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Villalon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Universidad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de Sevilla, Presidente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Asociacion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Nacional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Derecho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del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Trabalho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Espana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Prof.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Tania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Sachs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Università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di Parigi Nanterre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Dott.ssa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Luisa </a:t>
            </a:r>
            <a:r>
              <a:rPr lang="it-IT" b="1" dirty="0" err="1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Guimaraes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(Portogallo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) -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Manager, Social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Protection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Governance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Tripartism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, ITCILO,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Turin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446" y="1680881"/>
            <a:ext cx="123258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Tavola rotonda</a:t>
            </a:r>
          </a:p>
          <a:p>
            <a:pPr algn="ctr"/>
            <a:endParaRPr lang="it-IT" sz="3000" i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38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Contrattazione collettiva, dialogo sociale </a:t>
            </a:r>
            <a:endParaRPr lang="it-IT" sz="3800" b="1" dirty="0" smtClean="0">
              <a:solidFill>
                <a:srgbClr val="011893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/>
            <a:r>
              <a:rPr lang="it-IT" sz="38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e </a:t>
            </a:r>
            <a:r>
              <a:rPr lang="it-IT" sz="38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legislazione in Europa </a:t>
            </a:r>
          </a:p>
        </p:txBody>
      </p:sp>
    </p:spTree>
    <p:extLst>
      <p:ext uri="{BB962C8B-B14F-4D97-AF65-F5344CB8AC3E}">
        <p14:creationId xmlns:p14="http://schemas.microsoft.com/office/powerpoint/2010/main" val="17786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7143" y="2014513"/>
            <a:ext cx="12325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 ringraziano gli Sponsor</a:t>
            </a:r>
            <a:endParaRPr lang="it-IT" sz="3000" b="1" i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80" y="3122612"/>
            <a:ext cx="9541819" cy="28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7890"/>
            <a:ext cx="12192000" cy="91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250769" cy="68453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0167" y="478691"/>
            <a:ext cx="9130553" cy="203132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46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Arrivederci </a:t>
            </a:r>
            <a:r>
              <a:rPr lang="it-IT" sz="46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it-IT" sz="4600" i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80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TORINO 2017</a:t>
            </a:r>
            <a:endParaRPr lang="it-IT" sz="8000" b="1" dirty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96" y="5375189"/>
            <a:ext cx="2785357" cy="11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28989" cy="68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03028" y="4118181"/>
            <a:ext cx="9123829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aseline="30000" dirty="0" smtClean="0">
                <a:latin typeface="Arial" charset="0"/>
                <a:ea typeface="Arial" charset="0"/>
                <a:cs typeface="Arial" charset="0"/>
              </a:rPr>
              <a:t>Intervengono</a:t>
            </a:r>
            <a:r>
              <a:rPr lang="it-IT" sz="2800" baseline="300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Vincenzo Martino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t-IT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Vice Presidente Nazionale AGI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Andrea Del Re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- Presidente AGI Toscana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Fabrizio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Mastrangeli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Presidente AGI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Umbria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Antonella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Gavaudan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Giuslavorista in Bologna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Pierangelo Albini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- Direttore area Lavoro e Welfare di Confindustria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Filippo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Ciavaglia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– Segretario Generale Camera del Lavoro di Perugia CGIL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2428100"/>
            <a:ext cx="12339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La riforma del lavoro ha un anno. </a:t>
            </a:r>
            <a:endParaRPr lang="it-IT" sz="4200" b="1" dirty="0" smtClean="0">
              <a:solidFill>
                <a:srgbClr val="011893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/>
            <a:r>
              <a:rPr lang="it-IT" sz="42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È </a:t>
            </a:r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tempo di parlarne con la città.</a:t>
            </a:r>
          </a:p>
        </p:txBody>
      </p:sp>
    </p:spTree>
    <p:extLst>
      <p:ext uri="{BB962C8B-B14F-4D97-AF65-F5344CB8AC3E}">
        <p14:creationId xmlns:p14="http://schemas.microsoft.com/office/powerpoint/2010/main" val="1814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3446" y="3153334"/>
            <a:ext cx="12325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3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Assemblea generale</a:t>
            </a:r>
          </a:p>
          <a:p>
            <a:pPr algn="ctr"/>
            <a:r>
              <a:rPr lang="it-IT" sz="63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d</a:t>
            </a:r>
            <a:r>
              <a:rPr lang="it-IT" sz="63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egli associati</a:t>
            </a:r>
            <a:endParaRPr lang="it-IT" sz="6300" b="1" dirty="0">
              <a:solidFill>
                <a:srgbClr val="011893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14439" y="4241471"/>
            <a:ext cx="91238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Introduce e coordina: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Avv.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Aldo Bottini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- Presidente AGI Nazionale </a:t>
            </a:r>
          </a:p>
          <a:p>
            <a:endParaRPr lang="it-IT" b="1" dirty="0">
              <a:solidFill>
                <a:srgbClr val="C00000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Prof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Avv.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Salvatore Sica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Vicepresidente della Scuola Superiore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dell’Avvocatura 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Avv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Vito Vannucci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Consigliere Consiglio Nazionale Forense 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Avv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Valter Militi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Vicepresidente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della Cassa di Previdenza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Avv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Giovanna Fantini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Delegata della Cassa Nazionale di Previdenza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Assistenza Forense 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446" y="2767575"/>
            <a:ext cx="12325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Specializzazione </a:t>
            </a:r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e prospettive dell’Avvocatura </a:t>
            </a:r>
          </a:p>
        </p:txBody>
      </p:sp>
    </p:spTree>
    <p:extLst>
      <p:ext uri="{BB962C8B-B14F-4D97-AF65-F5344CB8AC3E}">
        <p14:creationId xmlns:p14="http://schemas.microsoft.com/office/powerpoint/2010/main" val="5977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64671" y="4094832"/>
            <a:ext cx="9123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Avv.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Aldo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Bottini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Presidente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AGI Nazionale </a:t>
            </a:r>
          </a:p>
          <a:p>
            <a:endParaRPr lang="it-IT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Avv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Fabrizio Domenico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Mastrangeli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Presidente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AGI Regione Umbria 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Avv.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Andrea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Romizi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Sindaco di Perugia 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Dott.ssa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Catiuscia Marini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Presidente della Regione Umbria 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Avv.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Gianluca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Calvieri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Presidente del Consiglio dell’Ordine degli Avvocati di Perugia 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Dott. </a:t>
            </a:r>
            <a:r>
              <a:rPr lang="it-IT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Aldo Criscuolo 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Presidente del Tribunale di Perugia 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Dott.ssa </a:t>
            </a:r>
            <a:r>
              <a:rPr lang="it-IT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Alessandra </a:t>
            </a:r>
            <a:r>
              <a:rPr lang="it-IT" b="1" dirty="0" err="1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Angeleri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Presidente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della Corte di Appello di Perugia - Sezione Lavoro 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446" y="2390480"/>
            <a:ext cx="12325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Apertura dei lavori </a:t>
            </a:r>
          </a:p>
          <a:p>
            <a:pPr algn="ctr"/>
            <a:r>
              <a:rPr lang="it-IT" sz="42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Saluti </a:t>
            </a:r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e interventi delle autorità </a:t>
            </a:r>
          </a:p>
        </p:txBody>
      </p:sp>
    </p:spTree>
    <p:extLst>
      <p:ext uri="{BB962C8B-B14F-4D97-AF65-F5344CB8AC3E}">
        <p14:creationId xmlns:p14="http://schemas.microsoft.com/office/powerpoint/2010/main" val="666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705806" y="5463642"/>
            <a:ext cx="9123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charset="0"/>
                <a:ea typeface="Arial" charset="0"/>
                <a:cs typeface="Arial" charset="0"/>
              </a:rPr>
              <a:t>Prof. Avv. 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Raffaele De Luca </a:t>
            </a:r>
            <a:r>
              <a:rPr lang="it-IT" sz="2200" b="1" dirty="0" err="1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Tamajo</a:t>
            </a:r>
            <a:r>
              <a:rPr lang="it-IT" sz="2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it-IT" sz="2200" dirty="0">
                <a:latin typeface="Arial" charset="0"/>
                <a:ea typeface="Arial" charset="0"/>
                <a:cs typeface="Arial" charset="0"/>
              </a:rPr>
              <a:t>Prof. Avv. 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Valerio Speziale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446" y="2561664"/>
            <a:ext cx="12325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Nuove regole della rappresentanza, dell’attività sindacale, </a:t>
            </a:r>
            <a:endParaRPr lang="it-IT" sz="4200" b="1" dirty="0" smtClean="0">
              <a:solidFill>
                <a:srgbClr val="011893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/>
            <a:r>
              <a:rPr lang="it-IT" sz="42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della </a:t>
            </a:r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contrattazione collettiva </a:t>
            </a:r>
            <a:endParaRPr lang="it-IT" sz="4200" b="1" dirty="0" smtClean="0">
              <a:solidFill>
                <a:srgbClr val="011893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/>
            <a:r>
              <a:rPr lang="it-IT" sz="42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e </a:t>
            </a:r>
            <a:r>
              <a:rPr lang="it-IT" sz="42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del diritto di sciopero </a:t>
            </a:r>
          </a:p>
        </p:txBody>
      </p:sp>
    </p:spTree>
    <p:extLst>
      <p:ext uri="{BB962C8B-B14F-4D97-AF65-F5344CB8AC3E}">
        <p14:creationId xmlns:p14="http://schemas.microsoft.com/office/powerpoint/2010/main" val="9206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3446" y="2561664"/>
            <a:ext cx="1232581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Un anno di Jobs </a:t>
            </a:r>
            <a:r>
              <a:rPr lang="it-IT" sz="5300" b="1" dirty="0" err="1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Act</a:t>
            </a:r>
            <a:r>
              <a:rPr lang="it-IT" sz="5300" b="1" dirty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438979" y="3796686"/>
            <a:ext cx="91238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charset="0"/>
                <a:ea typeface="Arial" charset="0"/>
                <a:cs typeface="Arial" charset="0"/>
              </a:rPr>
              <a:t>Coordina: Avv. 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Aurora </a:t>
            </a:r>
            <a:r>
              <a:rPr lang="it-IT" sz="2200" b="1" dirty="0" err="1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Notarianni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</a:p>
          <a:p>
            <a:endParaRPr lang="it-IT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sz="2200" dirty="0" smtClean="0">
                <a:latin typeface="Arial" charset="0"/>
                <a:ea typeface="Arial" charset="0"/>
                <a:cs typeface="Arial" charset="0"/>
              </a:rPr>
              <a:t>Interventi</a:t>
            </a:r>
            <a:r>
              <a:rPr lang="it-IT" sz="2200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>
                <a:latin typeface="Arial" charset="0"/>
                <a:ea typeface="Arial" charset="0"/>
                <a:cs typeface="Arial" charset="0"/>
              </a:rPr>
              <a:t>Avv. 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Tatiana Biagioni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>
                <a:latin typeface="Arial" charset="0"/>
                <a:ea typeface="Arial" charset="0"/>
                <a:cs typeface="Arial" charset="0"/>
              </a:rPr>
              <a:t>Avv. 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Giacinto </a:t>
            </a:r>
            <a:r>
              <a:rPr lang="it-IT" sz="2200" b="1" dirty="0" err="1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Favalli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>
                <a:latin typeface="Arial" charset="0"/>
                <a:ea typeface="Arial" charset="0"/>
                <a:cs typeface="Arial" charset="0"/>
              </a:rPr>
              <a:t>Prof</a:t>
            </a:r>
            <a:r>
              <a:rPr lang="it-IT" sz="22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sz="2200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Avv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. Arturo Maresca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>
                <a:latin typeface="Arial" charset="0"/>
                <a:ea typeface="Arial" charset="0"/>
                <a:cs typeface="Arial" charset="0"/>
              </a:rPr>
              <a:t>Avv. </a:t>
            </a:r>
            <a:r>
              <a:rPr lang="it-IT" sz="2200" b="1" dirty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Fabio Rusconi </a:t>
            </a:r>
          </a:p>
        </p:txBody>
      </p:sp>
    </p:spTree>
    <p:extLst>
      <p:ext uri="{BB962C8B-B14F-4D97-AF65-F5344CB8AC3E}">
        <p14:creationId xmlns:p14="http://schemas.microsoft.com/office/powerpoint/2010/main" val="20336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339263" cy="68947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446" y="2924734"/>
            <a:ext cx="123258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200" b="1" dirty="0" smtClean="0">
                <a:solidFill>
                  <a:srgbClr val="011893"/>
                </a:solidFill>
                <a:latin typeface="Arial Black" charset="0"/>
                <a:ea typeface="Arial Black" charset="0"/>
                <a:cs typeface="Arial Black" charset="0"/>
              </a:rPr>
              <a:t>Intervento di testimonianza</a:t>
            </a:r>
            <a:endParaRPr lang="it-IT" sz="5200" b="1" dirty="0">
              <a:solidFill>
                <a:srgbClr val="011893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4420531"/>
            <a:ext cx="123392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4200" b="1" dirty="0" smtClean="0">
                <a:solidFill>
                  <a:srgbClr val="C00000"/>
                </a:solidFill>
                <a:latin typeface="Arial Black" charset="0"/>
                <a:ea typeface="Arial Black" charset="0"/>
                <a:cs typeface="Arial Black" charset="0"/>
              </a:rPr>
              <a:t>Brunello Cucinelli</a:t>
            </a:r>
          </a:p>
          <a:p>
            <a:pPr algn="ctr"/>
            <a:r>
              <a:rPr lang="it-IT" sz="2700" i="1" dirty="0" smtClean="0">
                <a:latin typeface="Arial" charset="0"/>
                <a:ea typeface="Arial" charset="0"/>
                <a:cs typeface="Arial" charset="0"/>
              </a:rPr>
              <a:t>Imprenditore</a:t>
            </a:r>
            <a:endParaRPr lang="it-IT" sz="2700" i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432</Words>
  <Application>Microsoft Macintosh PowerPoint</Application>
  <PresentationFormat>Widescreen</PresentationFormat>
  <Paragraphs>73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 Black</vt:lpstr>
      <vt:lpstr>Calibri</vt:lpstr>
      <vt:lpstr>Calibri Light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32</cp:revision>
  <dcterms:created xsi:type="dcterms:W3CDTF">2016-06-10T08:01:15Z</dcterms:created>
  <dcterms:modified xsi:type="dcterms:W3CDTF">2016-06-10T08:41:19Z</dcterms:modified>
</cp:coreProperties>
</file>